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81" r:id="rId4"/>
    <p:sldId id="296" r:id="rId5"/>
    <p:sldId id="297" r:id="rId6"/>
    <p:sldId id="298" r:id="rId7"/>
    <p:sldId id="300" r:id="rId8"/>
    <p:sldId id="299" r:id="rId9"/>
    <p:sldId id="28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3D5"/>
    <a:srgbClr val="397B3D"/>
    <a:srgbClr val="397B3C"/>
    <a:srgbClr val="A9D7AB"/>
    <a:srgbClr val="EB71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1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47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45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50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4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31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66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5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50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74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0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6742-2E3E-41DC-8528-4B3E2DE732EE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B2EB-196E-459D-982C-628D216CF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11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3D5"/>
            </a:gs>
            <a:gs pos="12000">
              <a:srgbClr val="EB7124">
                <a:alpha val="72000"/>
              </a:srgbClr>
            </a:gs>
            <a:gs pos="97000">
              <a:srgbClr val="397B3D">
                <a:alpha val="21000"/>
                <a:lumMod val="51000"/>
                <a:lumOff val="49000"/>
              </a:srgbClr>
            </a:gs>
            <a:gs pos="100000">
              <a:srgbClr val="A9D7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2018"/>
            <a:ext cx="1071538" cy="58459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5186" y="-13252"/>
            <a:ext cx="11106814" cy="9665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52487"/>
            <a:ext cx="12192000" cy="1097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0"/>
            <a:ext cx="115548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4971" y="146567"/>
            <a:ext cx="8316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Научно-образовательный центр</a:t>
            </a:r>
          </a:p>
          <a:p>
            <a:pPr algn="ctr"/>
            <a:r>
              <a:rPr lang="ru-RU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психологического сопровождения личностно профессионального развития</a:t>
            </a:r>
            <a:endParaRPr lang="ru-RU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9292" y="1919012"/>
            <a:ext cx="8189405" cy="3539430"/>
          </a:xfrm>
          <a:prstGeom prst="rect">
            <a:avLst/>
          </a:prstGeom>
          <a:noFill/>
          <a:scene3d>
            <a:camera prst="perspectiveContrasting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Сетевой этикет: как правильно общаться в интернете</a:t>
            </a:r>
          </a:p>
          <a:p>
            <a:endParaRPr lang="ru-RU" sz="44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5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488" y="689533"/>
            <a:ext cx="11137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Пришло сообщение, что Вас включили в новую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ватсапп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-группу. Будете ли Вы как-то реагировать? Направьте свою реакцию в группу.</a:t>
            </a:r>
            <a:endParaRPr lang="ru-RU" sz="2800" b="1" dirty="0">
              <a:ln/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105" y="2352157"/>
            <a:ext cx="10130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2. В своей академической группе попросите прислать файл с заданиями.</a:t>
            </a:r>
            <a:endParaRPr lang="ru-RU" sz="2800" b="1" dirty="0">
              <a:ln/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418" y="3445078"/>
            <a:ext cx="10367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По поручению куратора срочно узнайте, кто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пойдет на мастер-лекцию в Точку кипения</a:t>
            </a:r>
            <a:r>
              <a:rPr lang="ru-RU" sz="2400" dirty="0"/>
              <a:t>.</a:t>
            </a:r>
            <a:endParaRPr lang="ru-RU" sz="2400" b="1" dirty="0">
              <a:ln/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105" y="4538000"/>
            <a:ext cx="92727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ние 4. Староста по ошибке включил Вашу фамилию в список отсутствовавших на паре, теперь придется объясняться с преподавателем. Какова Ваша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ватсапп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кция?</a:t>
            </a:r>
            <a:endParaRPr lang="ru-RU" sz="2400" b="1" dirty="0">
              <a:ln/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2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2364" y="796667"/>
            <a:ext cx="550957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этикета </a:t>
            </a: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97451" y="1920240"/>
            <a:ext cx="11343444" cy="4005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эмоциональные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Оформительские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71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2364" y="796667"/>
            <a:ext cx="655198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ниверсальные правила этикета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97451" y="1920240"/>
            <a:ext cx="11343444" cy="4005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вежливым.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Уважать границы собеседника – не решать за него, отказаться от манипуляций и панибратства.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табу на ненормативную лексику.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0608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056" y="814955"/>
            <a:ext cx="86502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этикета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общения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переписке</a:t>
            </a: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97451" y="1920240"/>
            <a:ext cx="11343444" cy="4773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строки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по 70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 текст делим на абзацы. Одна мысль = один абзац.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Соблюдаем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орфографии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пунктуации, по возможности)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писать 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гневе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Минимизировать использование КРУПНОГО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шрифта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восклицательных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знаков!!!!!!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использовать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смайлы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9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5125"/>
            <a:ext cx="11978639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41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0624"/>
            <a:ext cx="12191999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380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451" y="796667"/>
            <a:ext cx="11197141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групповой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(мессенджер, социальная сеть, копии в электронной переписке) стоит направлять только те сообщения и вопросы, которые важны для всех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Голосовое сообщение удобно для отправителя и неудобно для получателя.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97451" y="3767328"/>
            <a:ext cx="11343444" cy="25054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онлайн-общением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проверить технику и связь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дресс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 в кадре, не забываем о фоне</a:t>
            </a:r>
          </a:p>
        </p:txBody>
      </p:sp>
    </p:spTree>
    <p:extLst>
      <p:ext uri="{BB962C8B-B14F-4D97-AF65-F5344CB8AC3E}">
        <p14:creationId xmlns:p14="http://schemas.microsoft.com/office/powerpoint/2010/main" xmlns="" val="34104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4288" y="2468879"/>
            <a:ext cx="6646262" cy="1179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</a:t>
            </a:r>
            <a:r>
              <a:rPr lang="ru-RU" sz="54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риятного общения!</a:t>
            </a:r>
            <a:endParaRPr lang="ru-RU" sz="54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2814" y="812080"/>
            <a:ext cx="662473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Ц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НОЦ1" id="{486BCDB4-AB5D-4602-94A6-1A193662DF96}" vid="{51CDBDF4-46CD-4F6B-8BC3-1206AA48C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НОЦ1</Template>
  <TotalTime>1017</TotalTime>
  <Words>237</Words>
  <Application>Microsoft Office PowerPoint</Application>
  <PresentationFormat>Произвольный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НОЦ1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Solomonov</dc:creator>
  <cp:lastModifiedBy>Арсен</cp:lastModifiedBy>
  <cp:revision>63</cp:revision>
  <dcterms:created xsi:type="dcterms:W3CDTF">2013-12-09T07:52:16Z</dcterms:created>
  <dcterms:modified xsi:type="dcterms:W3CDTF">2022-12-01T10:42:49Z</dcterms:modified>
</cp:coreProperties>
</file>