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4" r:id="rId3"/>
    <p:sldId id="281" r:id="rId4"/>
    <p:sldId id="296" r:id="rId5"/>
    <p:sldId id="297" r:id="rId6"/>
    <p:sldId id="298" r:id="rId7"/>
    <p:sldId id="300" r:id="rId8"/>
    <p:sldId id="299" r:id="rId9"/>
    <p:sldId id="283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E3D5"/>
    <a:srgbClr val="397B3D"/>
    <a:srgbClr val="397B3C"/>
    <a:srgbClr val="A9D7AB"/>
    <a:srgbClr val="EB712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97" autoAdjust="0"/>
    <p:restoredTop sz="94660"/>
  </p:normalViewPr>
  <p:slideViewPr>
    <p:cSldViewPr snapToGrid="0">
      <p:cViewPr varScale="1">
        <p:scale>
          <a:sx n="69" d="100"/>
          <a:sy n="69" d="100"/>
        </p:scale>
        <p:origin x="-52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6742-2E3E-41DC-8528-4B3E2DE732EE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EB2EB-196E-459D-982C-628D216CFE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95111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6742-2E3E-41DC-8528-4B3E2DE732EE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EB2EB-196E-459D-982C-628D216CFE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23479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6742-2E3E-41DC-8528-4B3E2DE732EE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EB2EB-196E-459D-982C-628D216CFE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88457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6742-2E3E-41DC-8528-4B3E2DE732EE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EB2EB-196E-459D-982C-628D216CFE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14507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6742-2E3E-41DC-8528-4B3E2DE732EE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EB2EB-196E-459D-982C-628D216CFE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1448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6742-2E3E-41DC-8528-4B3E2DE732EE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EB2EB-196E-459D-982C-628D216CFE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56318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6742-2E3E-41DC-8528-4B3E2DE732EE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EB2EB-196E-459D-982C-628D216CFE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28662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6742-2E3E-41DC-8528-4B3E2DE732EE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EB2EB-196E-459D-982C-628D216CFE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69540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6742-2E3E-41DC-8528-4B3E2DE732EE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EB2EB-196E-459D-982C-628D216CFE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36506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6742-2E3E-41DC-8528-4B3E2DE732EE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EB2EB-196E-459D-982C-628D216CFE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90746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6742-2E3E-41DC-8528-4B3E2DE732EE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EB2EB-196E-459D-982C-628D216CFE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4052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16742-2E3E-41DC-8528-4B3E2DE732EE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EB2EB-196E-459D-982C-628D216CFE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25110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3D5"/>
            </a:gs>
            <a:gs pos="12000">
              <a:srgbClr val="EB7124">
                <a:alpha val="72000"/>
              </a:srgbClr>
            </a:gs>
            <a:gs pos="97000">
              <a:srgbClr val="397B3D">
                <a:alpha val="21000"/>
                <a:lumMod val="51000"/>
                <a:lumOff val="49000"/>
              </a:srgbClr>
            </a:gs>
            <a:gs pos="100000">
              <a:srgbClr val="A9D7AB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012018"/>
            <a:ext cx="1071538" cy="584598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ru-RU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85186" y="-13252"/>
            <a:ext cx="11106814" cy="96652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952487"/>
            <a:ext cx="12192000" cy="1097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071538" y="0"/>
            <a:ext cx="115548" cy="685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854971" y="146567"/>
            <a:ext cx="83166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Научно-образовательный центр</a:t>
            </a:r>
          </a:p>
          <a:p>
            <a:pPr algn="ctr"/>
            <a:r>
              <a:rPr lang="ru-RU" dirty="0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 психологического сопровождения личностно профессионального развития</a:t>
            </a:r>
            <a:endParaRPr lang="ru-RU" dirty="0">
              <a:ln w="0"/>
              <a:solidFill>
                <a:schemeClr val="accent2">
                  <a:lumMod val="75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479292" y="1919012"/>
            <a:ext cx="8189405" cy="3539430"/>
          </a:xfrm>
          <a:prstGeom prst="rect">
            <a:avLst/>
          </a:prstGeom>
          <a:noFill/>
          <a:scene3d>
            <a:camera prst="perspectiveContrastingRightFacing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60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Сетевой этикет: как правильно общаться в интернете</a:t>
            </a:r>
          </a:p>
          <a:p>
            <a:endParaRPr lang="ru-RU" sz="4400" b="1" dirty="0">
              <a:ln w="12700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954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5488" y="689533"/>
            <a:ext cx="111373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 Пришло сообщение, что Вас включили в новую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ватсапп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-группу. Будете ли Вы как-то реагировать? Направьте свою реакцию в группу.</a:t>
            </a:r>
            <a:endParaRPr lang="ru-RU" sz="2800" b="1" dirty="0">
              <a:ln/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50105" y="2352157"/>
            <a:ext cx="101308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 2. В своей академической группе попросите прислать файл с заданиями.</a:t>
            </a:r>
            <a:endParaRPr lang="ru-RU" sz="2800" b="1" dirty="0">
              <a:ln/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8418" y="3445078"/>
            <a:ext cx="1036783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3. По поручению куратора срочно узнайте, кто из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одногруппников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пойдет на мастер-лекцию в Точку кипения</a:t>
            </a:r>
            <a:r>
              <a:rPr lang="ru-RU" sz="2400" dirty="0"/>
              <a:t>.</a:t>
            </a:r>
            <a:endParaRPr lang="ru-RU" sz="2400" b="1" dirty="0">
              <a:ln/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50105" y="4538000"/>
            <a:ext cx="927278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ние 4. Староста по ошибке включил Вашу фамилию в список отсутствовавших на паре, теперь придется объясняться с преподавателем. Какова Ваша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ватсапп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-реа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кция?</a:t>
            </a:r>
            <a:endParaRPr lang="ru-RU" sz="2400" b="1" dirty="0">
              <a:ln/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920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22364" y="796667"/>
            <a:ext cx="5509572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екомендации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этикета </a:t>
            </a:r>
          </a:p>
        </p:txBody>
      </p:sp>
      <p:sp>
        <p:nvSpPr>
          <p:cNvPr id="3" name="Прямоугольник 2"/>
          <p:cNvSpPr/>
          <p:nvPr/>
        </p:nvSpPr>
        <p:spPr>
          <a:xfrm rot="10800000" flipV="1">
            <a:off x="397451" y="1920240"/>
            <a:ext cx="11343444" cy="400507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lvl="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эмоциональные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Оформительские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Организационные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37184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22364" y="796667"/>
            <a:ext cx="6551988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ниверсальные правила этикета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 rot="10800000" flipV="1">
            <a:off x="397451" y="1920240"/>
            <a:ext cx="11343444" cy="400507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Быть вежливым.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Уважать границы собеседника – не решать за него, отказаться от манипуляций и панибратства.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Соблюдать табу на ненормативную лексику.</a:t>
            </a:r>
          </a:p>
        </p:txBody>
      </p:sp>
    </p:spTree>
    <p:extLst>
      <p:ext uri="{BB962C8B-B14F-4D97-AF65-F5344CB8AC3E}">
        <p14:creationId xmlns:p14="http://schemas.microsoft.com/office/powerpoint/2010/main" xmlns="" val="306084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91056" y="814955"/>
            <a:ext cx="8650224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равила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этикета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общения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переписке</a:t>
            </a:r>
          </a:p>
        </p:txBody>
      </p:sp>
      <p:sp>
        <p:nvSpPr>
          <p:cNvPr id="3" name="Прямоугольник 2"/>
          <p:cNvSpPr/>
          <p:nvPr/>
        </p:nvSpPr>
        <p:spPr>
          <a:xfrm rot="10800000" flipV="1">
            <a:off x="397451" y="1920240"/>
            <a:ext cx="11343444" cy="477316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Длина строки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примерно по 70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символов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Длинный текст делим на абзацы. Одна мысль = один абзац.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Соблюдаем правила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орфографии 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пунктуации, по возможности)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писать во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гневе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Минимизировать использование КРУПНОГО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шрифта 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восклицательных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знаков!!!!!!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Умеренно использовать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смайлы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795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365125"/>
            <a:ext cx="11978639" cy="6492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5416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420624"/>
            <a:ext cx="12191999" cy="6309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03802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7451" y="796667"/>
            <a:ext cx="11197141" cy="26776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групповой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чат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(мессенджер, социальная сеть, копии в электронной переписке) стоит направлять только те сообщения и вопросы, которые важны для всех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Голосовое сообщение удобно для отправителя и неудобно для получателя.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 rot="10800000" flipV="1">
            <a:off x="397451" y="3767328"/>
            <a:ext cx="11343444" cy="25054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онлайн-общением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необходимо проверить технику и связь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Соблюдаем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дресс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-код в кадре, не забываем о фоне</a:t>
            </a:r>
          </a:p>
        </p:txBody>
      </p:sp>
    </p:spTree>
    <p:extLst>
      <p:ext uri="{BB962C8B-B14F-4D97-AF65-F5344CB8AC3E}">
        <p14:creationId xmlns:p14="http://schemas.microsoft.com/office/powerpoint/2010/main" xmlns="" val="341041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04288" y="2468879"/>
            <a:ext cx="6646262" cy="11799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П</a:t>
            </a:r>
            <a:r>
              <a:rPr lang="ru-RU" sz="5400" b="1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риятного общения!</a:t>
            </a:r>
            <a:endParaRPr lang="ru-RU" sz="5400" b="1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92814" y="812080"/>
            <a:ext cx="6624736" cy="1224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b="1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240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НОЦ1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НОЦ1" id="{486BCDB4-AB5D-4602-94A6-1A193662DF96}" vid="{51CDBDF4-46CD-4F6B-8BC3-1206AA48C9A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НОЦ1</Template>
  <TotalTime>1017</TotalTime>
  <Words>237</Words>
  <Application>Microsoft Office PowerPoint</Application>
  <PresentationFormat>Произвольный</PresentationFormat>
  <Paragraphs>29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НОЦ1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Vladimir Solomonov</dc:creator>
  <cp:lastModifiedBy>Арсен</cp:lastModifiedBy>
  <cp:revision>63</cp:revision>
  <dcterms:created xsi:type="dcterms:W3CDTF">2013-12-09T07:52:16Z</dcterms:created>
  <dcterms:modified xsi:type="dcterms:W3CDTF">2022-12-01T10:42:49Z</dcterms:modified>
</cp:coreProperties>
</file>